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83" d="100"/>
          <a:sy n="83" d="100"/>
        </p:scale>
        <p:origin x="80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7608de2251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7608de2251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7608be1861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7608be1861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7608be1861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7608be1861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7608be1861_5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7608be1861_5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7608be1861_5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7608be1861_5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7608be1861_5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7608be1861_5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7608be1861_5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7608be1861_5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7608de2251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7608de2251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7608de2251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7608de2251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jp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jpg"/><Relationship Id="rId5" Type="http://schemas.openxmlformats.org/officeDocument/2006/relationships/image" Target="../media/image3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g"/><Relationship Id="rId5" Type="http://schemas.openxmlformats.org/officeDocument/2006/relationships/image" Target="../media/image2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jpg"/><Relationship Id="rId11" Type="http://schemas.openxmlformats.org/officeDocument/2006/relationships/image" Target="../media/image6.png"/><Relationship Id="rId5" Type="http://schemas.openxmlformats.org/officeDocument/2006/relationships/image" Target="../media/image1.jp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jpg"/><Relationship Id="rId12" Type="http://schemas.openxmlformats.org/officeDocument/2006/relationships/image" Target="../media/image5.jp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jpg"/><Relationship Id="rId11" Type="http://schemas.openxmlformats.org/officeDocument/2006/relationships/image" Target="../media/image4.jpg"/><Relationship Id="rId5" Type="http://schemas.openxmlformats.org/officeDocument/2006/relationships/image" Target="../media/image8.jpg"/><Relationship Id="rId10" Type="http://schemas.openxmlformats.org/officeDocument/2006/relationships/image" Target="../media/image3.jp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jpg"/><Relationship Id="rId12" Type="http://schemas.openxmlformats.org/officeDocument/2006/relationships/image" Target="../media/image2.jp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jpg"/><Relationship Id="rId11" Type="http://schemas.openxmlformats.org/officeDocument/2006/relationships/image" Target="../media/image1.jpg"/><Relationship Id="rId5" Type="http://schemas.openxmlformats.org/officeDocument/2006/relationships/image" Target="../media/image11.jpg"/><Relationship Id="rId15" Type="http://schemas.openxmlformats.org/officeDocument/2006/relationships/image" Target="../media/image6.png"/><Relationship Id="rId10" Type="http://schemas.openxmlformats.org/officeDocument/2006/relationships/image" Target="../media/image3.jp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5.jpg"/><Relationship Id="rId1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12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7.jpg"/><Relationship Id="rId11" Type="http://schemas.openxmlformats.org/officeDocument/2006/relationships/image" Target="../media/image5.jpg"/><Relationship Id="rId5" Type="http://schemas.openxmlformats.org/officeDocument/2006/relationships/image" Target="../media/image16.jpg"/><Relationship Id="rId10" Type="http://schemas.openxmlformats.org/officeDocument/2006/relationships/image" Target="../media/image4.jp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jpg"/><Relationship Id="rId11" Type="http://schemas.openxmlformats.org/officeDocument/2006/relationships/image" Target="../media/image6.png"/><Relationship Id="rId5" Type="http://schemas.openxmlformats.org/officeDocument/2006/relationships/image" Target="../media/image18.jpg"/><Relationship Id="rId10" Type="http://schemas.openxmlformats.org/officeDocument/2006/relationships/image" Target="../media/image5.jp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Film Festival Revamp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Joshua Williams and Bder Khan</a:t>
            </a:r>
            <a:endParaRPr/>
          </a:p>
        </p:txBody>
      </p:sp>
      <p:sp>
        <p:nvSpPr>
          <p:cNvPr id="56" name="Google Shape;56;p13"/>
          <p:cNvSpPr/>
          <p:nvPr/>
        </p:nvSpPr>
        <p:spPr>
          <a:xfrm>
            <a:off x="0" y="4455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3"/>
          <p:cNvSpPr/>
          <p:nvPr/>
        </p:nvSpPr>
        <p:spPr>
          <a:xfrm>
            <a:off x="7734600" y="464940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3"/>
          <p:cNvSpPr/>
          <p:nvPr/>
        </p:nvSpPr>
        <p:spPr>
          <a:xfrm>
            <a:off x="753250" y="464940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3"/>
          <p:cNvSpPr/>
          <p:nvPr/>
        </p:nvSpPr>
        <p:spPr>
          <a:xfrm>
            <a:off x="1457950" y="464940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3"/>
          <p:cNvSpPr/>
          <p:nvPr/>
        </p:nvSpPr>
        <p:spPr>
          <a:xfrm>
            <a:off x="0" y="464940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3"/>
          <p:cNvSpPr/>
          <p:nvPr/>
        </p:nvSpPr>
        <p:spPr>
          <a:xfrm>
            <a:off x="8439300" y="464940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3"/>
          <p:cNvSpPr/>
          <p:nvPr/>
        </p:nvSpPr>
        <p:spPr>
          <a:xfrm>
            <a:off x="1405125" y="4455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3"/>
          <p:cNvSpPr/>
          <p:nvPr/>
        </p:nvSpPr>
        <p:spPr>
          <a:xfrm>
            <a:off x="2109825" y="4455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3"/>
          <p:cNvSpPr/>
          <p:nvPr/>
        </p:nvSpPr>
        <p:spPr>
          <a:xfrm>
            <a:off x="2810250" y="4455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3"/>
          <p:cNvSpPr/>
          <p:nvPr/>
        </p:nvSpPr>
        <p:spPr>
          <a:xfrm>
            <a:off x="8439300" y="4455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3"/>
          <p:cNvSpPr/>
          <p:nvPr/>
        </p:nvSpPr>
        <p:spPr>
          <a:xfrm>
            <a:off x="3514950" y="4455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3"/>
          <p:cNvSpPr/>
          <p:nvPr/>
        </p:nvSpPr>
        <p:spPr>
          <a:xfrm>
            <a:off x="4219650" y="4455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3"/>
          <p:cNvSpPr/>
          <p:nvPr/>
        </p:nvSpPr>
        <p:spPr>
          <a:xfrm>
            <a:off x="4915800" y="4455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3"/>
          <p:cNvSpPr/>
          <p:nvPr/>
        </p:nvSpPr>
        <p:spPr>
          <a:xfrm>
            <a:off x="5620500" y="4455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3"/>
          <p:cNvSpPr/>
          <p:nvPr/>
        </p:nvSpPr>
        <p:spPr>
          <a:xfrm>
            <a:off x="6325200" y="4455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3"/>
          <p:cNvSpPr/>
          <p:nvPr/>
        </p:nvSpPr>
        <p:spPr>
          <a:xfrm>
            <a:off x="7029900" y="4455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3"/>
          <p:cNvSpPr/>
          <p:nvPr/>
        </p:nvSpPr>
        <p:spPr>
          <a:xfrm>
            <a:off x="7734600" y="4455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3"/>
          <p:cNvSpPr/>
          <p:nvPr/>
        </p:nvSpPr>
        <p:spPr>
          <a:xfrm>
            <a:off x="659700" y="4455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3"/>
          <p:cNvSpPr/>
          <p:nvPr/>
        </p:nvSpPr>
        <p:spPr>
          <a:xfrm>
            <a:off x="4915800" y="464940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3"/>
          <p:cNvSpPr/>
          <p:nvPr/>
        </p:nvSpPr>
        <p:spPr>
          <a:xfrm>
            <a:off x="5620500" y="464940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3"/>
          <p:cNvSpPr/>
          <p:nvPr/>
        </p:nvSpPr>
        <p:spPr>
          <a:xfrm>
            <a:off x="6325200" y="464940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3"/>
          <p:cNvSpPr/>
          <p:nvPr/>
        </p:nvSpPr>
        <p:spPr>
          <a:xfrm>
            <a:off x="7029900" y="464940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3"/>
          <p:cNvSpPr/>
          <p:nvPr/>
        </p:nvSpPr>
        <p:spPr>
          <a:xfrm>
            <a:off x="4219650" y="464940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3"/>
          <p:cNvSpPr/>
          <p:nvPr/>
        </p:nvSpPr>
        <p:spPr>
          <a:xfrm>
            <a:off x="3514950" y="464940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3"/>
          <p:cNvSpPr/>
          <p:nvPr/>
        </p:nvSpPr>
        <p:spPr>
          <a:xfrm>
            <a:off x="2810250" y="464940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3"/>
          <p:cNvSpPr/>
          <p:nvPr/>
        </p:nvSpPr>
        <p:spPr>
          <a:xfrm>
            <a:off x="2162650" y="464940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2" name="Google Shape;8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98000"/>
            <a:ext cx="1311547" cy="913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3"/>
          <p:cNvPicPr preferRelativeResize="0"/>
          <p:nvPr/>
        </p:nvPicPr>
        <p:blipFill rotWithShape="1">
          <a:blip r:embed="rId4">
            <a:alphaModFix/>
          </a:blip>
          <a:srcRect l="-481291" t="5021" r="517678" b="40459"/>
          <a:stretch/>
        </p:blipFill>
        <p:spPr>
          <a:xfrm>
            <a:off x="0" y="598000"/>
            <a:ext cx="1000000" cy="69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50100" y="538650"/>
            <a:ext cx="1311550" cy="972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681650"/>
            <a:ext cx="1311551" cy="91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50100" y="3676525"/>
            <a:ext cx="1254325" cy="97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1511525"/>
            <a:ext cx="1000001" cy="217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44000" y="1508963"/>
            <a:ext cx="1000001" cy="217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Finale Conclusion and Recommendation </a:t>
            </a:r>
            <a:endParaRPr/>
          </a:p>
        </p:txBody>
      </p:sp>
      <p:sp>
        <p:nvSpPr>
          <p:cNvPr id="414" name="Google Shape;414;p22"/>
          <p:cNvSpPr txBox="1">
            <a:spLocks noGrp="1"/>
          </p:cNvSpPr>
          <p:nvPr>
            <p:ph type="body" idx="1"/>
          </p:nvPr>
        </p:nvSpPr>
        <p:spPr>
          <a:xfrm>
            <a:off x="567575" y="1246088"/>
            <a:ext cx="8264700" cy="33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/>
              <a:t>A worthwhile endeavor for UCCS.</a:t>
            </a:r>
            <a:endParaRPr sz="2400" dirty="0"/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/>
              <a:t>Bringing attention to the school with high status events.</a:t>
            </a:r>
            <a:endParaRPr sz="2400" dirty="0"/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/>
              <a:t>Encouraging more types of people to get interested in the film industry.</a:t>
            </a:r>
            <a:endParaRPr sz="2400" dirty="0"/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/>
              <a:t>Possible influence of the next up and coming movie  star and director.</a:t>
            </a:r>
            <a:endParaRPr sz="2400" dirty="0"/>
          </a:p>
        </p:txBody>
      </p:sp>
      <p:sp>
        <p:nvSpPr>
          <p:cNvPr id="415" name="Google Shape;415;p22"/>
          <p:cNvSpPr/>
          <p:nvPr/>
        </p:nvSpPr>
        <p:spPr>
          <a:xfrm>
            <a:off x="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2"/>
          <p:cNvSpPr/>
          <p:nvPr/>
        </p:nvSpPr>
        <p:spPr>
          <a:xfrm>
            <a:off x="5538125" y="464940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2"/>
          <p:cNvSpPr/>
          <p:nvPr/>
        </p:nvSpPr>
        <p:spPr>
          <a:xfrm>
            <a:off x="2818800" y="464940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2"/>
          <p:cNvSpPr/>
          <p:nvPr/>
        </p:nvSpPr>
        <p:spPr>
          <a:xfrm>
            <a:off x="6242825" y="464940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2"/>
          <p:cNvSpPr/>
          <p:nvPr/>
        </p:nvSpPr>
        <p:spPr>
          <a:xfrm>
            <a:off x="674775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2"/>
          <p:cNvSpPr/>
          <p:nvPr/>
        </p:nvSpPr>
        <p:spPr>
          <a:xfrm>
            <a:off x="13923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2"/>
          <p:cNvSpPr/>
          <p:nvPr/>
        </p:nvSpPr>
        <p:spPr>
          <a:xfrm>
            <a:off x="2109825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2"/>
          <p:cNvSpPr/>
          <p:nvPr/>
        </p:nvSpPr>
        <p:spPr>
          <a:xfrm>
            <a:off x="281025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2"/>
          <p:cNvSpPr/>
          <p:nvPr/>
        </p:nvSpPr>
        <p:spPr>
          <a:xfrm>
            <a:off x="351495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2"/>
          <p:cNvSpPr/>
          <p:nvPr/>
        </p:nvSpPr>
        <p:spPr>
          <a:xfrm>
            <a:off x="421965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2"/>
          <p:cNvSpPr/>
          <p:nvPr/>
        </p:nvSpPr>
        <p:spPr>
          <a:xfrm>
            <a:off x="49158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2"/>
          <p:cNvSpPr/>
          <p:nvPr/>
        </p:nvSpPr>
        <p:spPr>
          <a:xfrm>
            <a:off x="56205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2"/>
          <p:cNvSpPr/>
          <p:nvPr/>
        </p:nvSpPr>
        <p:spPr>
          <a:xfrm>
            <a:off x="63252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2"/>
          <p:cNvSpPr/>
          <p:nvPr/>
        </p:nvSpPr>
        <p:spPr>
          <a:xfrm>
            <a:off x="70299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2"/>
          <p:cNvSpPr/>
          <p:nvPr/>
        </p:nvSpPr>
        <p:spPr>
          <a:xfrm>
            <a:off x="77346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2"/>
          <p:cNvSpPr/>
          <p:nvPr/>
        </p:nvSpPr>
        <p:spPr>
          <a:xfrm>
            <a:off x="84393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2"/>
          <p:cNvSpPr/>
          <p:nvPr/>
        </p:nvSpPr>
        <p:spPr>
          <a:xfrm>
            <a:off x="2109825" y="464940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22"/>
          <p:cNvSpPr/>
          <p:nvPr/>
        </p:nvSpPr>
        <p:spPr>
          <a:xfrm>
            <a:off x="1409400" y="464940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22"/>
          <p:cNvSpPr/>
          <p:nvPr/>
        </p:nvSpPr>
        <p:spPr>
          <a:xfrm>
            <a:off x="7652225" y="464940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22"/>
          <p:cNvSpPr/>
          <p:nvPr/>
        </p:nvSpPr>
        <p:spPr>
          <a:xfrm>
            <a:off x="704700" y="464940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22"/>
          <p:cNvSpPr/>
          <p:nvPr/>
        </p:nvSpPr>
        <p:spPr>
          <a:xfrm>
            <a:off x="6947525" y="464940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22"/>
          <p:cNvSpPr/>
          <p:nvPr/>
        </p:nvSpPr>
        <p:spPr>
          <a:xfrm>
            <a:off x="0" y="464940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22"/>
          <p:cNvSpPr/>
          <p:nvPr/>
        </p:nvSpPr>
        <p:spPr>
          <a:xfrm>
            <a:off x="8439300" y="464940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22"/>
          <p:cNvSpPr/>
          <p:nvPr/>
        </p:nvSpPr>
        <p:spPr>
          <a:xfrm>
            <a:off x="4833425" y="464940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22"/>
          <p:cNvSpPr/>
          <p:nvPr/>
        </p:nvSpPr>
        <p:spPr>
          <a:xfrm>
            <a:off x="4128725" y="464940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22"/>
          <p:cNvSpPr/>
          <p:nvPr/>
        </p:nvSpPr>
        <p:spPr>
          <a:xfrm>
            <a:off x="3471625" y="464940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1" name="Google Shape;44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7400" y="3996175"/>
            <a:ext cx="822224" cy="5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22475" y="556800"/>
            <a:ext cx="7824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22475" y="4034975"/>
            <a:ext cx="782425" cy="53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536938"/>
            <a:ext cx="822224" cy="5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1109650"/>
            <a:ext cx="504450" cy="288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639550" y="1138975"/>
            <a:ext cx="504450" cy="288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nline Media 1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4889C56-819D-5445-B942-D3BB52F13A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191775" y="101772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1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</a:t>
            </a:r>
            <a:r>
              <a:rPr lang="en">
                <a:latin typeface="Georgia"/>
                <a:ea typeface="Georgia"/>
                <a:cs typeface="Georgia"/>
                <a:sym typeface="Georgia"/>
              </a:rPr>
              <a:t>Introduction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4" name="Google Shape;94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UCCS shall benefit from a restructured Film Festival that shows movies that are more diverse. </a:t>
            </a:r>
            <a:endParaRPr sz="1900"/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World is growing, people are meeting all kinds of people.</a:t>
            </a:r>
            <a:endParaRPr sz="1900"/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Most small movies and big movies are not diverse.</a:t>
            </a:r>
            <a:endParaRPr sz="1900"/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More diverse directors, actors, and movies are emerging to the scene. </a:t>
            </a:r>
            <a:endParaRPr sz="1900"/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Create an environment in which creators of all sorts can emerge from.</a:t>
            </a:r>
            <a:endParaRPr sz="1900"/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A film festival with a bigger audience and bigger creator selection.</a:t>
            </a:r>
            <a:endParaRPr sz="1900"/>
          </a:p>
        </p:txBody>
      </p:sp>
      <p:sp>
        <p:nvSpPr>
          <p:cNvPr id="95" name="Google Shape;95;p14"/>
          <p:cNvSpPr/>
          <p:nvPr/>
        </p:nvSpPr>
        <p:spPr>
          <a:xfrm>
            <a:off x="2114100" y="39725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4"/>
          <p:cNvSpPr/>
          <p:nvPr/>
        </p:nvSpPr>
        <p:spPr>
          <a:xfrm>
            <a:off x="2810250" y="39725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4"/>
          <p:cNvSpPr/>
          <p:nvPr/>
        </p:nvSpPr>
        <p:spPr>
          <a:xfrm>
            <a:off x="3514950" y="39725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4"/>
          <p:cNvSpPr/>
          <p:nvPr/>
        </p:nvSpPr>
        <p:spPr>
          <a:xfrm>
            <a:off x="4219650" y="39725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4"/>
          <p:cNvSpPr/>
          <p:nvPr/>
        </p:nvSpPr>
        <p:spPr>
          <a:xfrm>
            <a:off x="4915800" y="39725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4"/>
          <p:cNvSpPr/>
          <p:nvPr/>
        </p:nvSpPr>
        <p:spPr>
          <a:xfrm>
            <a:off x="5620500" y="39725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4"/>
          <p:cNvSpPr/>
          <p:nvPr/>
        </p:nvSpPr>
        <p:spPr>
          <a:xfrm>
            <a:off x="6325200" y="39725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4"/>
          <p:cNvSpPr/>
          <p:nvPr/>
        </p:nvSpPr>
        <p:spPr>
          <a:xfrm>
            <a:off x="7029900" y="39725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4"/>
          <p:cNvSpPr/>
          <p:nvPr/>
        </p:nvSpPr>
        <p:spPr>
          <a:xfrm>
            <a:off x="7734600" y="39725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4"/>
          <p:cNvSpPr/>
          <p:nvPr/>
        </p:nvSpPr>
        <p:spPr>
          <a:xfrm>
            <a:off x="1292950" y="461765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4"/>
          <p:cNvSpPr/>
          <p:nvPr/>
        </p:nvSpPr>
        <p:spPr>
          <a:xfrm>
            <a:off x="2016125" y="461765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4"/>
          <p:cNvSpPr/>
          <p:nvPr/>
        </p:nvSpPr>
        <p:spPr>
          <a:xfrm>
            <a:off x="625200" y="461765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4"/>
          <p:cNvSpPr/>
          <p:nvPr/>
        </p:nvSpPr>
        <p:spPr>
          <a:xfrm>
            <a:off x="2703300" y="461765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4"/>
          <p:cNvSpPr/>
          <p:nvPr/>
        </p:nvSpPr>
        <p:spPr>
          <a:xfrm>
            <a:off x="3407050" y="461765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4"/>
          <p:cNvSpPr/>
          <p:nvPr/>
        </p:nvSpPr>
        <p:spPr>
          <a:xfrm>
            <a:off x="4136588" y="461765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4"/>
          <p:cNvSpPr/>
          <p:nvPr/>
        </p:nvSpPr>
        <p:spPr>
          <a:xfrm>
            <a:off x="4866113" y="461765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4"/>
          <p:cNvSpPr/>
          <p:nvPr/>
        </p:nvSpPr>
        <p:spPr>
          <a:xfrm>
            <a:off x="5600625" y="461765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4"/>
          <p:cNvSpPr/>
          <p:nvPr/>
        </p:nvSpPr>
        <p:spPr>
          <a:xfrm>
            <a:off x="6325200" y="461765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4"/>
          <p:cNvSpPr/>
          <p:nvPr/>
        </p:nvSpPr>
        <p:spPr>
          <a:xfrm>
            <a:off x="7029900" y="461765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4"/>
          <p:cNvSpPr/>
          <p:nvPr/>
        </p:nvSpPr>
        <p:spPr>
          <a:xfrm>
            <a:off x="7774350" y="461765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4"/>
          <p:cNvSpPr/>
          <p:nvPr/>
        </p:nvSpPr>
        <p:spPr>
          <a:xfrm>
            <a:off x="0" y="461765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4"/>
          <p:cNvSpPr/>
          <p:nvPr/>
        </p:nvSpPr>
        <p:spPr>
          <a:xfrm>
            <a:off x="8439300" y="461765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4"/>
          <p:cNvSpPr/>
          <p:nvPr/>
        </p:nvSpPr>
        <p:spPr>
          <a:xfrm>
            <a:off x="8439300" y="39725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4"/>
          <p:cNvSpPr/>
          <p:nvPr/>
        </p:nvSpPr>
        <p:spPr>
          <a:xfrm>
            <a:off x="-25650" y="39725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4"/>
          <p:cNvSpPr/>
          <p:nvPr/>
        </p:nvSpPr>
        <p:spPr>
          <a:xfrm>
            <a:off x="1400850" y="39725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4"/>
          <p:cNvSpPr/>
          <p:nvPr/>
        </p:nvSpPr>
        <p:spPr>
          <a:xfrm>
            <a:off x="687600" y="39725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1" name="Google Shape;12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22475" y="556800"/>
            <a:ext cx="7824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7400" y="3996175"/>
            <a:ext cx="822224" cy="5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22475" y="4034975"/>
            <a:ext cx="782425" cy="53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536938"/>
            <a:ext cx="822224" cy="5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1109650"/>
            <a:ext cx="449426" cy="288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655475" y="1129500"/>
            <a:ext cx="449426" cy="288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nline Media 2" descr="Intro Audio">
            <a:hlinkClick r:id="" action="ppaction://media"/>
            <a:extLst>
              <a:ext uri="{FF2B5EF4-FFF2-40B4-BE49-F238E27FC236}">
                <a16:creationId xmlns:a16="http://schemas.microsoft.com/office/drawing/2014/main" id="{E4C54057-0978-3040-8A9C-D3606418BB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208550" y="540409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743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Background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32" name="Google Shape;132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Movies from people from all parts of the planet are gaining much needed traction.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Movies like ‘Get Out’, ‘Us’, and ‘Spider-Man: Into the Spider-Verse’ with diverse creators and actors.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These are some of the most popular films to come out in the past couple of years.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Yet the majority of popular films are not diverse at all.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/>
          </a:p>
        </p:txBody>
      </p:sp>
      <p:sp>
        <p:nvSpPr>
          <p:cNvPr id="133" name="Google Shape;133;p15"/>
          <p:cNvSpPr/>
          <p:nvPr/>
        </p:nvSpPr>
        <p:spPr>
          <a:xfrm>
            <a:off x="20970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5"/>
          <p:cNvSpPr/>
          <p:nvPr/>
        </p:nvSpPr>
        <p:spPr>
          <a:xfrm>
            <a:off x="281025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5"/>
          <p:cNvSpPr/>
          <p:nvPr/>
        </p:nvSpPr>
        <p:spPr>
          <a:xfrm>
            <a:off x="35064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5"/>
          <p:cNvSpPr/>
          <p:nvPr/>
        </p:nvSpPr>
        <p:spPr>
          <a:xfrm>
            <a:off x="42111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5"/>
          <p:cNvSpPr/>
          <p:nvPr/>
        </p:nvSpPr>
        <p:spPr>
          <a:xfrm>
            <a:off x="49158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5"/>
          <p:cNvSpPr/>
          <p:nvPr/>
        </p:nvSpPr>
        <p:spPr>
          <a:xfrm>
            <a:off x="56205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5"/>
          <p:cNvSpPr/>
          <p:nvPr/>
        </p:nvSpPr>
        <p:spPr>
          <a:xfrm>
            <a:off x="8439300" y="4568875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5"/>
          <p:cNvSpPr/>
          <p:nvPr/>
        </p:nvSpPr>
        <p:spPr>
          <a:xfrm>
            <a:off x="63252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5"/>
          <p:cNvSpPr/>
          <p:nvPr/>
        </p:nvSpPr>
        <p:spPr>
          <a:xfrm>
            <a:off x="70299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5"/>
          <p:cNvSpPr/>
          <p:nvPr/>
        </p:nvSpPr>
        <p:spPr>
          <a:xfrm>
            <a:off x="77346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5"/>
          <p:cNvSpPr/>
          <p:nvPr/>
        </p:nvSpPr>
        <p:spPr>
          <a:xfrm>
            <a:off x="84393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5"/>
          <p:cNvSpPr/>
          <p:nvPr/>
        </p:nvSpPr>
        <p:spPr>
          <a:xfrm>
            <a:off x="7029900" y="4568875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5"/>
          <p:cNvSpPr/>
          <p:nvPr/>
        </p:nvSpPr>
        <p:spPr>
          <a:xfrm>
            <a:off x="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5"/>
          <p:cNvSpPr/>
          <p:nvPr/>
        </p:nvSpPr>
        <p:spPr>
          <a:xfrm>
            <a:off x="6705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5"/>
          <p:cNvSpPr/>
          <p:nvPr/>
        </p:nvSpPr>
        <p:spPr>
          <a:xfrm>
            <a:off x="138375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5"/>
          <p:cNvSpPr/>
          <p:nvPr/>
        </p:nvSpPr>
        <p:spPr>
          <a:xfrm>
            <a:off x="7734600" y="4568875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5"/>
          <p:cNvSpPr/>
          <p:nvPr/>
        </p:nvSpPr>
        <p:spPr>
          <a:xfrm>
            <a:off x="2097000" y="4568875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5"/>
          <p:cNvSpPr/>
          <p:nvPr/>
        </p:nvSpPr>
        <p:spPr>
          <a:xfrm>
            <a:off x="2801700" y="4568875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5"/>
          <p:cNvSpPr/>
          <p:nvPr/>
        </p:nvSpPr>
        <p:spPr>
          <a:xfrm>
            <a:off x="3506400" y="4568875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5"/>
          <p:cNvSpPr/>
          <p:nvPr/>
        </p:nvSpPr>
        <p:spPr>
          <a:xfrm>
            <a:off x="4211100" y="4568875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5"/>
          <p:cNvSpPr/>
          <p:nvPr/>
        </p:nvSpPr>
        <p:spPr>
          <a:xfrm>
            <a:off x="4915800" y="4568875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5"/>
          <p:cNvSpPr/>
          <p:nvPr/>
        </p:nvSpPr>
        <p:spPr>
          <a:xfrm>
            <a:off x="5620500" y="4568875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5"/>
          <p:cNvSpPr/>
          <p:nvPr/>
        </p:nvSpPr>
        <p:spPr>
          <a:xfrm>
            <a:off x="6325200" y="4568875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5"/>
          <p:cNvSpPr/>
          <p:nvPr/>
        </p:nvSpPr>
        <p:spPr>
          <a:xfrm>
            <a:off x="687600" y="4568875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5"/>
          <p:cNvSpPr/>
          <p:nvPr/>
        </p:nvSpPr>
        <p:spPr>
          <a:xfrm>
            <a:off x="1392300" y="4568875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5"/>
          <p:cNvSpPr/>
          <p:nvPr/>
        </p:nvSpPr>
        <p:spPr>
          <a:xfrm>
            <a:off x="-17100" y="4568875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9" name="Google Shape;15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36938"/>
            <a:ext cx="822224" cy="5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109650"/>
            <a:ext cx="504450" cy="288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22475" y="556800"/>
            <a:ext cx="7824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00450" y="1152475"/>
            <a:ext cx="504450" cy="288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22475" y="4034975"/>
            <a:ext cx="782425" cy="53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7400" y="3996175"/>
            <a:ext cx="822224" cy="572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288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Technical Background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70" name="Google Shape;170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People aren’t going out to watch movies as modern technology allows you to watch them at home.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need to showcase the latest trends in diversity and the experience of going to the theaters to watch movies.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Experimental movie watching experiences.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Two sections: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Movie will be played uninterrupted.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Watch the movie chapter by chapter.</a:t>
            </a:r>
            <a:endParaRPr/>
          </a:p>
        </p:txBody>
      </p:sp>
      <p:sp>
        <p:nvSpPr>
          <p:cNvPr id="171" name="Google Shape;171;p16"/>
          <p:cNvSpPr/>
          <p:nvPr/>
        </p:nvSpPr>
        <p:spPr>
          <a:xfrm>
            <a:off x="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6"/>
          <p:cNvSpPr/>
          <p:nvPr/>
        </p:nvSpPr>
        <p:spPr>
          <a:xfrm>
            <a:off x="6705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6"/>
          <p:cNvSpPr/>
          <p:nvPr/>
        </p:nvSpPr>
        <p:spPr>
          <a:xfrm>
            <a:off x="138375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6"/>
          <p:cNvSpPr/>
          <p:nvPr/>
        </p:nvSpPr>
        <p:spPr>
          <a:xfrm>
            <a:off x="20970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6"/>
          <p:cNvSpPr/>
          <p:nvPr/>
        </p:nvSpPr>
        <p:spPr>
          <a:xfrm>
            <a:off x="281025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"/>
          <p:cNvSpPr/>
          <p:nvPr/>
        </p:nvSpPr>
        <p:spPr>
          <a:xfrm>
            <a:off x="3506400" y="464940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6"/>
          <p:cNvSpPr/>
          <p:nvPr/>
        </p:nvSpPr>
        <p:spPr>
          <a:xfrm>
            <a:off x="4211100" y="464940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6"/>
          <p:cNvSpPr/>
          <p:nvPr/>
        </p:nvSpPr>
        <p:spPr>
          <a:xfrm>
            <a:off x="35064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6"/>
          <p:cNvSpPr/>
          <p:nvPr/>
        </p:nvSpPr>
        <p:spPr>
          <a:xfrm>
            <a:off x="421965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6"/>
          <p:cNvSpPr/>
          <p:nvPr/>
        </p:nvSpPr>
        <p:spPr>
          <a:xfrm>
            <a:off x="4915800" y="464940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6"/>
          <p:cNvSpPr/>
          <p:nvPr/>
        </p:nvSpPr>
        <p:spPr>
          <a:xfrm>
            <a:off x="49158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6"/>
          <p:cNvSpPr/>
          <p:nvPr/>
        </p:nvSpPr>
        <p:spPr>
          <a:xfrm>
            <a:off x="56205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6"/>
          <p:cNvSpPr/>
          <p:nvPr/>
        </p:nvSpPr>
        <p:spPr>
          <a:xfrm>
            <a:off x="63252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6"/>
          <p:cNvSpPr/>
          <p:nvPr/>
        </p:nvSpPr>
        <p:spPr>
          <a:xfrm>
            <a:off x="70299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6"/>
          <p:cNvSpPr/>
          <p:nvPr/>
        </p:nvSpPr>
        <p:spPr>
          <a:xfrm>
            <a:off x="77346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6"/>
          <p:cNvSpPr/>
          <p:nvPr/>
        </p:nvSpPr>
        <p:spPr>
          <a:xfrm>
            <a:off x="5620500" y="464940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6"/>
          <p:cNvSpPr/>
          <p:nvPr/>
        </p:nvSpPr>
        <p:spPr>
          <a:xfrm>
            <a:off x="6325200" y="464940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6"/>
          <p:cNvSpPr/>
          <p:nvPr/>
        </p:nvSpPr>
        <p:spPr>
          <a:xfrm>
            <a:off x="7029900" y="464940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6"/>
          <p:cNvSpPr/>
          <p:nvPr/>
        </p:nvSpPr>
        <p:spPr>
          <a:xfrm>
            <a:off x="7734600" y="464940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6"/>
          <p:cNvSpPr/>
          <p:nvPr/>
        </p:nvSpPr>
        <p:spPr>
          <a:xfrm>
            <a:off x="84393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6"/>
          <p:cNvSpPr/>
          <p:nvPr/>
        </p:nvSpPr>
        <p:spPr>
          <a:xfrm>
            <a:off x="8439300" y="464940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6"/>
          <p:cNvSpPr/>
          <p:nvPr/>
        </p:nvSpPr>
        <p:spPr>
          <a:xfrm>
            <a:off x="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6"/>
          <p:cNvSpPr/>
          <p:nvPr/>
        </p:nvSpPr>
        <p:spPr>
          <a:xfrm>
            <a:off x="1392300" y="464940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6"/>
          <p:cNvSpPr/>
          <p:nvPr/>
        </p:nvSpPr>
        <p:spPr>
          <a:xfrm>
            <a:off x="2088450" y="464940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6"/>
          <p:cNvSpPr/>
          <p:nvPr/>
        </p:nvSpPr>
        <p:spPr>
          <a:xfrm>
            <a:off x="2801700" y="464940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6"/>
          <p:cNvSpPr/>
          <p:nvPr/>
        </p:nvSpPr>
        <p:spPr>
          <a:xfrm>
            <a:off x="704700" y="461765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6"/>
          <p:cNvSpPr/>
          <p:nvPr/>
        </p:nvSpPr>
        <p:spPr>
          <a:xfrm>
            <a:off x="-17100" y="461765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Google Shape;19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536938"/>
            <a:ext cx="822224" cy="5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22475" y="556800"/>
            <a:ext cx="7824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7400" y="3996175"/>
            <a:ext cx="822224" cy="5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22475" y="4034975"/>
            <a:ext cx="782425" cy="53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1109650"/>
            <a:ext cx="504450" cy="288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600450" y="1128487"/>
            <a:ext cx="504450" cy="288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915800" y="2928450"/>
            <a:ext cx="3280850" cy="164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nline Media 1" descr="Tech. Backgrond audio">
            <a:hlinkClick r:id="" action="ppaction://media"/>
            <a:extLst>
              <a:ext uri="{FF2B5EF4-FFF2-40B4-BE49-F238E27FC236}">
                <a16:creationId xmlns:a16="http://schemas.microsoft.com/office/drawing/2014/main" id="{23325B74-E768-3143-973A-78BBB2EF83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97000" y="348912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716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Requirements and Criteria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10" name="Google Shape;210;p17"/>
          <p:cNvSpPr txBox="1">
            <a:spLocks noGrp="1"/>
          </p:cNvSpPr>
          <p:nvPr>
            <p:ph type="body" idx="1"/>
          </p:nvPr>
        </p:nvSpPr>
        <p:spPr>
          <a:xfrm>
            <a:off x="1323450" y="1152475"/>
            <a:ext cx="7508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Georgia"/>
              <a:buChar char="●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Film makes of Diverse Backgrounds 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Georgia"/>
              <a:buChar char="●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Films with diverse casts from the last 3 years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Georgia"/>
              <a:buChar char="●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 Film Student Volunteers 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Georgia"/>
              <a:buChar char="●"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Submission from independent Colorado film makers of diverse backgrounds 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11" name="Google Shape;211;p17"/>
          <p:cNvSpPr/>
          <p:nvPr/>
        </p:nvSpPr>
        <p:spPr>
          <a:xfrm>
            <a:off x="-17100" y="461765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7"/>
          <p:cNvSpPr/>
          <p:nvPr/>
        </p:nvSpPr>
        <p:spPr>
          <a:xfrm>
            <a:off x="20970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7"/>
          <p:cNvSpPr/>
          <p:nvPr/>
        </p:nvSpPr>
        <p:spPr>
          <a:xfrm>
            <a:off x="84393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7"/>
          <p:cNvSpPr/>
          <p:nvPr/>
        </p:nvSpPr>
        <p:spPr>
          <a:xfrm>
            <a:off x="8439300" y="464940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7"/>
          <p:cNvSpPr/>
          <p:nvPr/>
        </p:nvSpPr>
        <p:spPr>
          <a:xfrm>
            <a:off x="687600" y="461765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7"/>
          <p:cNvSpPr/>
          <p:nvPr/>
        </p:nvSpPr>
        <p:spPr>
          <a:xfrm>
            <a:off x="1392300" y="461765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7"/>
          <p:cNvSpPr/>
          <p:nvPr/>
        </p:nvSpPr>
        <p:spPr>
          <a:xfrm>
            <a:off x="2097000" y="461765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7"/>
          <p:cNvSpPr/>
          <p:nvPr/>
        </p:nvSpPr>
        <p:spPr>
          <a:xfrm>
            <a:off x="7734600" y="464940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7"/>
          <p:cNvSpPr/>
          <p:nvPr/>
        </p:nvSpPr>
        <p:spPr>
          <a:xfrm>
            <a:off x="3506400" y="461765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7"/>
          <p:cNvSpPr/>
          <p:nvPr/>
        </p:nvSpPr>
        <p:spPr>
          <a:xfrm>
            <a:off x="2801700" y="461765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7"/>
          <p:cNvSpPr/>
          <p:nvPr/>
        </p:nvSpPr>
        <p:spPr>
          <a:xfrm>
            <a:off x="4915800" y="464940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7"/>
          <p:cNvSpPr/>
          <p:nvPr/>
        </p:nvSpPr>
        <p:spPr>
          <a:xfrm>
            <a:off x="5620500" y="464940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7"/>
          <p:cNvSpPr/>
          <p:nvPr/>
        </p:nvSpPr>
        <p:spPr>
          <a:xfrm>
            <a:off x="6325200" y="464940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7"/>
          <p:cNvSpPr/>
          <p:nvPr/>
        </p:nvSpPr>
        <p:spPr>
          <a:xfrm>
            <a:off x="7029900" y="464940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7"/>
          <p:cNvSpPr/>
          <p:nvPr/>
        </p:nvSpPr>
        <p:spPr>
          <a:xfrm>
            <a:off x="4211100" y="461765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7"/>
          <p:cNvSpPr/>
          <p:nvPr/>
        </p:nvSpPr>
        <p:spPr>
          <a:xfrm>
            <a:off x="28017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7"/>
          <p:cNvSpPr/>
          <p:nvPr/>
        </p:nvSpPr>
        <p:spPr>
          <a:xfrm>
            <a:off x="35064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7"/>
          <p:cNvSpPr/>
          <p:nvPr/>
        </p:nvSpPr>
        <p:spPr>
          <a:xfrm>
            <a:off x="42111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7"/>
          <p:cNvSpPr/>
          <p:nvPr/>
        </p:nvSpPr>
        <p:spPr>
          <a:xfrm>
            <a:off x="56205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7"/>
          <p:cNvSpPr/>
          <p:nvPr/>
        </p:nvSpPr>
        <p:spPr>
          <a:xfrm>
            <a:off x="63252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7"/>
          <p:cNvSpPr/>
          <p:nvPr/>
        </p:nvSpPr>
        <p:spPr>
          <a:xfrm>
            <a:off x="70299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7"/>
          <p:cNvSpPr/>
          <p:nvPr/>
        </p:nvSpPr>
        <p:spPr>
          <a:xfrm>
            <a:off x="77346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7"/>
          <p:cNvSpPr/>
          <p:nvPr/>
        </p:nvSpPr>
        <p:spPr>
          <a:xfrm>
            <a:off x="49158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7"/>
          <p:cNvSpPr/>
          <p:nvPr/>
        </p:nvSpPr>
        <p:spPr>
          <a:xfrm>
            <a:off x="6876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7"/>
          <p:cNvSpPr/>
          <p:nvPr/>
        </p:nvSpPr>
        <p:spPr>
          <a:xfrm>
            <a:off x="13923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7"/>
          <p:cNvSpPr/>
          <p:nvPr/>
        </p:nvSpPr>
        <p:spPr>
          <a:xfrm>
            <a:off x="-171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7" name="Google Shape;23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36938"/>
            <a:ext cx="822224" cy="5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22475" y="556800"/>
            <a:ext cx="7824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7400" y="3996175"/>
            <a:ext cx="822224" cy="5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22475" y="4034975"/>
            <a:ext cx="782425" cy="53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1112625"/>
            <a:ext cx="504450" cy="288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00450" y="1138975"/>
            <a:ext cx="504450" cy="288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Requirement and Criteria: Directors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48" name="Google Shape;248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49" name="Google Shape;249;p18"/>
          <p:cNvSpPr/>
          <p:nvPr/>
        </p:nvSpPr>
        <p:spPr>
          <a:xfrm>
            <a:off x="49158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8"/>
          <p:cNvSpPr/>
          <p:nvPr/>
        </p:nvSpPr>
        <p:spPr>
          <a:xfrm>
            <a:off x="8439300" y="464940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8"/>
          <p:cNvSpPr/>
          <p:nvPr/>
        </p:nvSpPr>
        <p:spPr>
          <a:xfrm>
            <a:off x="0" y="464940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8"/>
          <p:cNvSpPr/>
          <p:nvPr/>
        </p:nvSpPr>
        <p:spPr>
          <a:xfrm>
            <a:off x="84393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8"/>
          <p:cNvSpPr/>
          <p:nvPr/>
        </p:nvSpPr>
        <p:spPr>
          <a:xfrm>
            <a:off x="56205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8"/>
          <p:cNvSpPr/>
          <p:nvPr/>
        </p:nvSpPr>
        <p:spPr>
          <a:xfrm>
            <a:off x="63252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8"/>
          <p:cNvSpPr/>
          <p:nvPr/>
        </p:nvSpPr>
        <p:spPr>
          <a:xfrm>
            <a:off x="70299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8"/>
          <p:cNvSpPr/>
          <p:nvPr/>
        </p:nvSpPr>
        <p:spPr>
          <a:xfrm>
            <a:off x="77346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8"/>
          <p:cNvSpPr/>
          <p:nvPr/>
        </p:nvSpPr>
        <p:spPr>
          <a:xfrm>
            <a:off x="13923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8"/>
          <p:cNvSpPr/>
          <p:nvPr/>
        </p:nvSpPr>
        <p:spPr>
          <a:xfrm>
            <a:off x="20970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8"/>
          <p:cNvSpPr/>
          <p:nvPr/>
        </p:nvSpPr>
        <p:spPr>
          <a:xfrm>
            <a:off x="28017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8"/>
          <p:cNvSpPr/>
          <p:nvPr/>
        </p:nvSpPr>
        <p:spPr>
          <a:xfrm>
            <a:off x="35064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8"/>
          <p:cNvSpPr/>
          <p:nvPr/>
        </p:nvSpPr>
        <p:spPr>
          <a:xfrm>
            <a:off x="42111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8"/>
          <p:cNvSpPr/>
          <p:nvPr/>
        </p:nvSpPr>
        <p:spPr>
          <a:xfrm>
            <a:off x="-171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8"/>
          <p:cNvSpPr/>
          <p:nvPr/>
        </p:nvSpPr>
        <p:spPr>
          <a:xfrm>
            <a:off x="6876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8"/>
          <p:cNvSpPr/>
          <p:nvPr/>
        </p:nvSpPr>
        <p:spPr>
          <a:xfrm>
            <a:off x="7734600" y="464940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8"/>
          <p:cNvSpPr/>
          <p:nvPr/>
        </p:nvSpPr>
        <p:spPr>
          <a:xfrm>
            <a:off x="6325200" y="464940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8"/>
          <p:cNvSpPr/>
          <p:nvPr/>
        </p:nvSpPr>
        <p:spPr>
          <a:xfrm>
            <a:off x="7029900" y="464940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8"/>
          <p:cNvSpPr/>
          <p:nvPr/>
        </p:nvSpPr>
        <p:spPr>
          <a:xfrm>
            <a:off x="3514950" y="464940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8"/>
          <p:cNvSpPr/>
          <p:nvPr/>
        </p:nvSpPr>
        <p:spPr>
          <a:xfrm>
            <a:off x="1409400" y="464940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8"/>
          <p:cNvSpPr/>
          <p:nvPr/>
        </p:nvSpPr>
        <p:spPr>
          <a:xfrm>
            <a:off x="704700" y="464940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8"/>
          <p:cNvSpPr/>
          <p:nvPr/>
        </p:nvSpPr>
        <p:spPr>
          <a:xfrm>
            <a:off x="2818800" y="464940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8"/>
          <p:cNvSpPr/>
          <p:nvPr/>
        </p:nvSpPr>
        <p:spPr>
          <a:xfrm>
            <a:off x="2114100" y="464940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8"/>
          <p:cNvSpPr/>
          <p:nvPr/>
        </p:nvSpPr>
        <p:spPr>
          <a:xfrm>
            <a:off x="4219650" y="464940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8"/>
          <p:cNvSpPr/>
          <p:nvPr/>
        </p:nvSpPr>
        <p:spPr>
          <a:xfrm>
            <a:off x="4920075" y="464940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8"/>
          <p:cNvSpPr/>
          <p:nvPr/>
        </p:nvSpPr>
        <p:spPr>
          <a:xfrm>
            <a:off x="5624775" y="464940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5" name="Google Shape;27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4225" y="1647488"/>
            <a:ext cx="1869501" cy="1869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13500" y="1637001"/>
            <a:ext cx="1750353" cy="1869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66800" y="1637000"/>
            <a:ext cx="2103501" cy="1869501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18"/>
          <p:cNvSpPr txBox="1"/>
          <p:nvPr/>
        </p:nvSpPr>
        <p:spPr>
          <a:xfrm>
            <a:off x="974225" y="3517000"/>
            <a:ext cx="1869600" cy="3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Jordan Peele</a:t>
            </a:r>
            <a:endParaRPr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79" name="Google Shape;279;p18"/>
          <p:cNvSpPr txBox="1"/>
          <p:nvPr/>
        </p:nvSpPr>
        <p:spPr>
          <a:xfrm>
            <a:off x="3313600" y="3517000"/>
            <a:ext cx="1750500" cy="3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Spike Lee</a:t>
            </a:r>
            <a:endParaRPr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80" name="Google Shape;280;p18"/>
          <p:cNvSpPr txBox="1"/>
          <p:nvPr/>
        </p:nvSpPr>
        <p:spPr>
          <a:xfrm>
            <a:off x="5466750" y="3526150"/>
            <a:ext cx="2103600" cy="3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Ryan Coogler</a:t>
            </a:r>
            <a:endParaRPr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81" name="Google Shape;281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536938"/>
            <a:ext cx="822224" cy="5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322475" y="556800"/>
            <a:ext cx="7824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17400" y="3996175"/>
            <a:ext cx="822224" cy="5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322475" y="4034975"/>
            <a:ext cx="782425" cy="53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1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0" y="1109650"/>
            <a:ext cx="504450" cy="288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600450" y="1138975"/>
            <a:ext cx="504450" cy="288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nline Media 1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3AF6106-9926-B547-BBBE-65A6B8DECD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091700" y="369115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Requirements and Criteria: Films</a:t>
            </a:r>
            <a:r>
              <a:rPr lang="en"/>
              <a:t> </a:t>
            </a:r>
            <a:endParaRPr/>
          </a:p>
        </p:txBody>
      </p:sp>
      <p:sp>
        <p:nvSpPr>
          <p:cNvPr id="292" name="Google Shape;292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93" name="Google Shape;293;p19"/>
          <p:cNvSpPr/>
          <p:nvPr/>
        </p:nvSpPr>
        <p:spPr>
          <a:xfrm>
            <a:off x="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9"/>
          <p:cNvSpPr/>
          <p:nvPr/>
        </p:nvSpPr>
        <p:spPr>
          <a:xfrm>
            <a:off x="8439300" y="461765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9"/>
          <p:cNvSpPr/>
          <p:nvPr/>
        </p:nvSpPr>
        <p:spPr>
          <a:xfrm>
            <a:off x="84393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9"/>
          <p:cNvSpPr/>
          <p:nvPr/>
        </p:nvSpPr>
        <p:spPr>
          <a:xfrm>
            <a:off x="2818800" y="461765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9"/>
          <p:cNvSpPr/>
          <p:nvPr/>
        </p:nvSpPr>
        <p:spPr>
          <a:xfrm>
            <a:off x="6325200" y="461765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9"/>
          <p:cNvSpPr/>
          <p:nvPr/>
        </p:nvSpPr>
        <p:spPr>
          <a:xfrm>
            <a:off x="7047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9"/>
          <p:cNvSpPr/>
          <p:nvPr/>
        </p:nvSpPr>
        <p:spPr>
          <a:xfrm>
            <a:off x="14094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9"/>
          <p:cNvSpPr/>
          <p:nvPr/>
        </p:nvSpPr>
        <p:spPr>
          <a:xfrm>
            <a:off x="77346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9"/>
          <p:cNvSpPr/>
          <p:nvPr/>
        </p:nvSpPr>
        <p:spPr>
          <a:xfrm>
            <a:off x="7734600" y="461765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9"/>
          <p:cNvSpPr/>
          <p:nvPr/>
        </p:nvSpPr>
        <p:spPr>
          <a:xfrm>
            <a:off x="3514950" y="461765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9"/>
          <p:cNvSpPr/>
          <p:nvPr/>
        </p:nvSpPr>
        <p:spPr>
          <a:xfrm>
            <a:off x="4915800" y="461765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9"/>
          <p:cNvSpPr/>
          <p:nvPr/>
        </p:nvSpPr>
        <p:spPr>
          <a:xfrm>
            <a:off x="5620500" y="461765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9"/>
          <p:cNvSpPr/>
          <p:nvPr/>
        </p:nvSpPr>
        <p:spPr>
          <a:xfrm>
            <a:off x="7029900" y="461765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9"/>
          <p:cNvSpPr/>
          <p:nvPr/>
        </p:nvSpPr>
        <p:spPr>
          <a:xfrm>
            <a:off x="4219650" y="461765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9"/>
          <p:cNvSpPr/>
          <p:nvPr/>
        </p:nvSpPr>
        <p:spPr>
          <a:xfrm>
            <a:off x="7029900" y="-12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9"/>
          <p:cNvSpPr/>
          <p:nvPr/>
        </p:nvSpPr>
        <p:spPr>
          <a:xfrm>
            <a:off x="713250" y="461765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9"/>
          <p:cNvSpPr/>
          <p:nvPr/>
        </p:nvSpPr>
        <p:spPr>
          <a:xfrm>
            <a:off x="1417950" y="461765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9"/>
          <p:cNvSpPr/>
          <p:nvPr/>
        </p:nvSpPr>
        <p:spPr>
          <a:xfrm>
            <a:off x="2114100" y="461765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9"/>
          <p:cNvSpPr/>
          <p:nvPr/>
        </p:nvSpPr>
        <p:spPr>
          <a:xfrm>
            <a:off x="17100" y="461765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9"/>
          <p:cNvSpPr/>
          <p:nvPr/>
        </p:nvSpPr>
        <p:spPr>
          <a:xfrm>
            <a:off x="63252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9"/>
          <p:cNvSpPr/>
          <p:nvPr/>
        </p:nvSpPr>
        <p:spPr>
          <a:xfrm>
            <a:off x="56205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9"/>
          <p:cNvSpPr/>
          <p:nvPr/>
        </p:nvSpPr>
        <p:spPr>
          <a:xfrm>
            <a:off x="21141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9"/>
          <p:cNvSpPr/>
          <p:nvPr/>
        </p:nvSpPr>
        <p:spPr>
          <a:xfrm>
            <a:off x="492435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9"/>
          <p:cNvSpPr/>
          <p:nvPr/>
        </p:nvSpPr>
        <p:spPr>
          <a:xfrm>
            <a:off x="421965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9"/>
          <p:cNvSpPr/>
          <p:nvPr/>
        </p:nvSpPr>
        <p:spPr>
          <a:xfrm>
            <a:off x="351495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9"/>
          <p:cNvSpPr/>
          <p:nvPr/>
        </p:nvSpPr>
        <p:spPr>
          <a:xfrm>
            <a:off x="2814525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9" name="Google Shape;31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1946" y="1461611"/>
            <a:ext cx="1385478" cy="2054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87425" y="1448200"/>
            <a:ext cx="1405602" cy="208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93025" y="1461623"/>
            <a:ext cx="1405602" cy="208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98629" y="1461600"/>
            <a:ext cx="1541372" cy="2054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639989" y="1461613"/>
            <a:ext cx="1666061" cy="205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17400" y="3996175"/>
            <a:ext cx="822224" cy="5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0" y="536938"/>
            <a:ext cx="822224" cy="5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322475" y="556800"/>
            <a:ext cx="7824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322475" y="4034975"/>
            <a:ext cx="782425" cy="53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0" y="1109650"/>
            <a:ext cx="504450" cy="288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1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600450" y="1138975"/>
            <a:ext cx="504450" cy="288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nline Media 1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79D74A6-10E2-5345-847C-F147FBAAED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103000" y="36191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Female Director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35" name="Google Shape;335;p20"/>
          <p:cNvSpPr txBox="1">
            <a:spLocks noGrp="1"/>
          </p:cNvSpPr>
          <p:nvPr>
            <p:ph type="body" idx="1"/>
          </p:nvPr>
        </p:nvSpPr>
        <p:spPr>
          <a:xfrm>
            <a:off x="582300" y="1150750"/>
            <a:ext cx="5038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There needs to be more female representations for films.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Live action movie ‘Wonder Woman’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Patty Jenkins - Director of ‘Wonder Woman’</a:t>
            </a:r>
            <a:endParaRPr/>
          </a:p>
        </p:txBody>
      </p:sp>
      <p:sp>
        <p:nvSpPr>
          <p:cNvPr id="336" name="Google Shape;336;p20"/>
          <p:cNvSpPr/>
          <p:nvPr/>
        </p:nvSpPr>
        <p:spPr>
          <a:xfrm>
            <a:off x="42111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20"/>
          <p:cNvSpPr/>
          <p:nvPr/>
        </p:nvSpPr>
        <p:spPr>
          <a:xfrm>
            <a:off x="49158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20"/>
          <p:cNvSpPr/>
          <p:nvPr/>
        </p:nvSpPr>
        <p:spPr>
          <a:xfrm>
            <a:off x="56205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0"/>
          <p:cNvSpPr/>
          <p:nvPr/>
        </p:nvSpPr>
        <p:spPr>
          <a:xfrm>
            <a:off x="63252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20"/>
          <p:cNvSpPr/>
          <p:nvPr/>
        </p:nvSpPr>
        <p:spPr>
          <a:xfrm>
            <a:off x="70299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20"/>
          <p:cNvSpPr/>
          <p:nvPr/>
        </p:nvSpPr>
        <p:spPr>
          <a:xfrm>
            <a:off x="77346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0"/>
          <p:cNvSpPr/>
          <p:nvPr/>
        </p:nvSpPr>
        <p:spPr>
          <a:xfrm>
            <a:off x="84393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20"/>
          <p:cNvSpPr/>
          <p:nvPr/>
        </p:nvSpPr>
        <p:spPr>
          <a:xfrm>
            <a:off x="2097000" y="4608275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20"/>
          <p:cNvSpPr/>
          <p:nvPr/>
        </p:nvSpPr>
        <p:spPr>
          <a:xfrm>
            <a:off x="1392300" y="4608275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20"/>
          <p:cNvSpPr/>
          <p:nvPr/>
        </p:nvSpPr>
        <p:spPr>
          <a:xfrm>
            <a:off x="687600" y="4608275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0"/>
          <p:cNvSpPr/>
          <p:nvPr/>
        </p:nvSpPr>
        <p:spPr>
          <a:xfrm>
            <a:off x="-17100" y="4608275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20"/>
          <p:cNvSpPr/>
          <p:nvPr/>
        </p:nvSpPr>
        <p:spPr>
          <a:xfrm>
            <a:off x="3533863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0"/>
          <p:cNvSpPr/>
          <p:nvPr/>
        </p:nvSpPr>
        <p:spPr>
          <a:xfrm>
            <a:off x="2856625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20"/>
          <p:cNvSpPr/>
          <p:nvPr/>
        </p:nvSpPr>
        <p:spPr>
          <a:xfrm>
            <a:off x="2151925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0"/>
          <p:cNvSpPr/>
          <p:nvPr/>
        </p:nvSpPr>
        <p:spPr>
          <a:xfrm>
            <a:off x="1447225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20"/>
          <p:cNvSpPr/>
          <p:nvPr/>
        </p:nvSpPr>
        <p:spPr>
          <a:xfrm>
            <a:off x="6876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20"/>
          <p:cNvSpPr/>
          <p:nvPr/>
        </p:nvSpPr>
        <p:spPr>
          <a:xfrm>
            <a:off x="-171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20"/>
          <p:cNvSpPr/>
          <p:nvPr/>
        </p:nvSpPr>
        <p:spPr>
          <a:xfrm>
            <a:off x="6325200" y="4608275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20"/>
          <p:cNvSpPr/>
          <p:nvPr/>
        </p:nvSpPr>
        <p:spPr>
          <a:xfrm>
            <a:off x="7029900" y="4608275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20"/>
          <p:cNvSpPr/>
          <p:nvPr/>
        </p:nvSpPr>
        <p:spPr>
          <a:xfrm>
            <a:off x="7734600" y="4608275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20"/>
          <p:cNvSpPr/>
          <p:nvPr/>
        </p:nvSpPr>
        <p:spPr>
          <a:xfrm>
            <a:off x="8439300" y="4608275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20"/>
          <p:cNvSpPr/>
          <p:nvPr/>
        </p:nvSpPr>
        <p:spPr>
          <a:xfrm>
            <a:off x="4211100" y="4608275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20"/>
          <p:cNvSpPr/>
          <p:nvPr/>
        </p:nvSpPr>
        <p:spPr>
          <a:xfrm>
            <a:off x="4915800" y="4608275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0"/>
          <p:cNvSpPr/>
          <p:nvPr/>
        </p:nvSpPr>
        <p:spPr>
          <a:xfrm>
            <a:off x="5620500" y="4608275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0"/>
          <p:cNvSpPr/>
          <p:nvPr/>
        </p:nvSpPr>
        <p:spPr>
          <a:xfrm>
            <a:off x="3506400" y="4608275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0"/>
          <p:cNvSpPr/>
          <p:nvPr/>
        </p:nvSpPr>
        <p:spPr>
          <a:xfrm>
            <a:off x="2801700" y="4608275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2" name="Google Shape;36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75425" y="1287350"/>
            <a:ext cx="1537750" cy="2278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65791" y="1287351"/>
            <a:ext cx="1509622" cy="227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536938"/>
            <a:ext cx="822224" cy="5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17400" y="3996175"/>
            <a:ext cx="822224" cy="5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322475" y="556800"/>
            <a:ext cx="7824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322475" y="4034975"/>
            <a:ext cx="782425" cy="53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2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0" y="1109650"/>
            <a:ext cx="504450" cy="288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613175" y="1138975"/>
            <a:ext cx="504450" cy="288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nline Media 1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E11EF44-F789-D24F-8974-B0EB9EB8DB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10866" y="307975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8288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Student Filmmakers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5" name="Google Shape;375;p21"/>
          <p:cNvSpPr/>
          <p:nvPr/>
        </p:nvSpPr>
        <p:spPr>
          <a:xfrm>
            <a:off x="4194000" y="461765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1"/>
          <p:cNvSpPr/>
          <p:nvPr/>
        </p:nvSpPr>
        <p:spPr>
          <a:xfrm>
            <a:off x="7734600" y="461765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21"/>
          <p:cNvSpPr/>
          <p:nvPr/>
        </p:nvSpPr>
        <p:spPr>
          <a:xfrm>
            <a:off x="2114100" y="461765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21"/>
          <p:cNvSpPr/>
          <p:nvPr/>
        </p:nvSpPr>
        <p:spPr>
          <a:xfrm>
            <a:off x="1409400" y="461765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21"/>
          <p:cNvSpPr/>
          <p:nvPr/>
        </p:nvSpPr>
        <p:spPr>
          <a:xfrm>
            <a:off x="704700" y="461765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21"/>
          <p:cNvSpPr/>
          <p:nvPr/>
        </p:nvSpPr>
        <p:spPr>
          <a:xfrm>
            <a:off x="77346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1"/>
          <p:cNvSpPr/>
          <p:nvPr/>
        </p:nvSpPr>
        <p:spPr>
          <a:xfrm>
            <a:off x="84393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1"/>
          <p:cNvSpPr/>
          <p:nvPr/>
        </p:nvSpPr>
        <p:spPr>
          <a:xfrm>
            <a:off x="8430750" y="461765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1"/>
          <p:cNvSpPr/>
          <p:nvPr/>
        </p:nvSpPr>
        <p:spPr>
          <a:xfrm>
            <a:off x="0" y="461765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1"/>
          <p:cNvSpPr/>
          <p:nvPr/>
        </p:nvSpPr>
        <p:spPr>
          <a:xfrm>
            <a:off x="2097000" y="4608275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1"/>
          <p:cNvSpPr/>
          <p:nvPr/>
        </p:nvSpPr>
        <p:spPr>
          <a:xfrm>
            <a:off x="2733300" y="4608275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1"/>
          <p:cNvSpPr/>
          <p:nvPr/>
        </p:nvSpPr>
        <p:spPr>
          <a:xfrm>
            <a:off x="3463650" y="461765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1"/>
          <p:cNvSpPr/>
          <p:nvPr/>
        </p:nvSpPr>
        <p:spPr>
          <a:xfrm>
            <a:off x="4924350" y="461765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1"/>
          <p:cNvSpPr/>
          <p:nvPr/>
        </p:nvSpPr>
        <p:spPr>
          <a:xfrm>
            <a:off x="5629050" y="461765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1"/>
          <p:cNvSpPr/>
          <p:nvPr/>
        </p:nvSpPr>
        <p:spPr>
          <a:xfrm>
            <a:off x="6325200" y="461765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1"/>
          <p:cNvSpPr/>
          <p:nvPr/>
        </p:nvSpPr>
        <p:spPr>
          <a:xfrm>
            <a:off x="7029900" y="461765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1"/>
          <p:cNvSpPr/>
          <p:nvPr/>
        </p:nvSpPr>
        <p:spPr>
          <a:xfrm>
            <a:off x="7002025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1"/>
          <p:cNvSpPr/>
          <p:nvPr/>
        </p:nvSpPr>
        <p:spPr>
          <a:xfrm>
            <a:off x="28188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1"/>
          <p:cNvSpPr/>
          <p:nvPr/>
        </p:nvSpPr>
        <p:spPr>
          <a:xfrm>
            <a:off x="21141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1"/>
          <p:cNvSpPr/>
          <p:nvPr/>
        </p:nvSpPr>
        <p:spPr>
          <a:xfrm>
            <a:off x="14094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1"/>
          <p:cNvSpPr/>
          <p:nvPr/>
        </p:nvSpPr>
        <p:spPr>
          <a:xfrm>
            <a:off x="7047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1"/>
          <p:cNvSpPr/>
          <p:nvPr/>
        </p:nvSpPr>
        <p:spPr>
          <a:xfrm>
            <a:off x="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1"/>
          <p:cNvSpPr/>
          <p:nvPr/>
        </p:nvSpPr>
        <p:spPr>
          <a:xfrm>
            <a:off x="556475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1"/>
          <p:cNvSpPr/>
          <p:nvPr/>
        </p:nvSpPr>
        <p:spPr>
          <a:xfrm>
            <a:off x="489870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1"/>
          <p:cNvSpPr/>
          <p:nvPr/>
        </p:nvSpPr>
        <p:spPr>
          <a:xfrm>
            <a:off x="421965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1"/>
          <p:cNvSpPr/>
          <p:nvPr/>
        </p:nvSpPr>
        <p:spPr>
          <a:xfrm>
            <a:off x="351495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1"/>
          <p:cNvSpPr/>
          <p:nvPr/>
        </p:nvSpPr>
        <p:spPr>
          <a:xfrm>
            <a:off x="6269450" y="0"/>
            <a:ext cx="704700" cy="494100"/>
          </a:xfrm>
          <a:prstGeom prst="diamond">
            <a:avLst/>
          </a:pr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2" name="Google Shape;40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18498" y="1201314"/>
            <a:ext cx="4555651" cy="3223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7400" y="3996175"/>
            <a:ext cx="822224" cy="5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536938"/>
            <a:ext cx="822224" cy="5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22475" y="556800"/>
            <a:ext cx="7824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322475" y="4034975"/>
            <a:ext cx="782425" cy="53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1109650"/>
            <a:ext cx="504450" cy="288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631000" y="1138975"/>
            <a:ext cx="504450" cy="288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nline Media 1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6659E98-2D03-4747-9171-53A27EB4DF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55074" y="2552912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4950</TotalTime>
  <Words>346</Words>
  <Application>Microsoft Office PowerPoint</Application>
  <PresentationFormat>On-screen Show (16:9)</PresentationFormat>
  <Paragraphs>41</Paragraphs>
  <Slides>10</Slides>
  <Notes>10</Notes>
  <HiddenSlides>0</HiddenSlides>
  <MMClips>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Georgia</vt:lpstr>
      <vt:lpstr>Simple Dark</vt:lpstr>
      <vt:lpstr>Film Festival Revamp</vt:lpstr>
      <vt:lpstr>       Introduction</vt:lpstr>
      <vt:lpstr>Background</vt:lpstr>
      <vt:lpstr>Technical Background</vt:lpstr>
      <vt:lpstr>Requirements and Criteria</vt:lpstr>
      <vt:lpstr>Requirement and Criteria: Directors</vt:lpstr>
      <vt:lpstr>Requirements and Criteria: Films </vt:lpstr>
      <vt:lpstr>Female Director</vt:lpstr>
      <vt:lpstr>Student Filmmakers</vt:lpstr>
      <vt:lpstr>Finale Conclusion and Recommendation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Film Festival Revamp</dc:title>
  <cp:lastModifiedBy>Joshua Williams</cp:lastModifiedBy>
  <cp:revision>2</cp:revision>
  <dcterms:modified xsi:type="dcterms:W3CDTF">2023-02-21T15:19:53Z</dcterms:modified>
</cp:coreProperties>
</file>